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78" r:id="rId13"/>
    <p:sldId id="276" r:id="rId14"/>
    <p:sldId id="279" r:id="rId15"/>
    <p:sldId id="277" r:id="rId16"/>
    <p:sldId id="283" r:id="rId17"/>
    <p:sldId id="280" r:id="rId18"/>
    <p:sldId id="282" r:id="rId19"/>
    <p:sldId id="275" r:id="rId20"/>
    <p:sldId id="295" r:id="rId21"/>
    <p:sldId id="296" r:id="rId22"/>
    <p:sldId id="266" r:id="rId23"/>
    <p:sldId id="286" r:id="rId24"/>
    <p:sldId id="285" r:id="rId25"/>
    <p:sldId id="284" r:id="rId26"/>
    <p:sldId id="288" r:id="rId27"/>
    <p:sldId id="289" r:id="rId28"/>
    <p:sldId id="290" r:id="rId29"/>
    <p:sldId id="291" r:id="rId30"/>
    <p:sldId id="292" r:id="rId31"/>
    <p:sldId id="306" r:id="rId32"/>
    <p:sldId id="308" r:id="rId33"/>
    <p:sldId id="307" r:id="rId34"/>
    <p:sldId id="293" r:id="rId35"/>
    <p:sldId id="294" r:id="rId36"/>
    <p:sldId id="301" r:id="rId37"/>
    <p:sldId id="304" r:id="rId38"/>
    <p:sldId id="30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44" autoAdjust="0"/>
    <p:restoredTop sz="94607" autoAdjust="0"/>
  </p:normalViewPr>
  <p:slideViewPr>
    <p:cSldViewPr>
      <p:cViewPr>
        <p:scale>
          <a:sx n="90" d="100"/>
          <a:sy n="90" d="100"/>
        </p:scale>
        <p:origin x="-70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96DF-74A8-4713-B53C-29C0FDACFF1E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D60C0-DA80-4A1A-9FEE-16D493161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2435-7718-4B49-A518-86DB59097AFE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E3FCE-88BD-4D03-8817-7911EF891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61D5C-7A18-4302-ABBF-74C87D5C4ECD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E0DC-8FB2-425A-9D71-1397164D9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E29B-81BE-450A-94CB-3CB7F509D860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CD28D-DA59-4154-9CF2-537ABFF32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1F69C-AE1A-432F-ABFB-71DD26EE757A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0150E-976C-497D-A3C2-7E0DDF089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323CC-E94B-408F-88D4-D287CD34C760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05184-3097-414C-BCA0-F23A985DA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68C1E-0831-437F-BE52-082468AC55C8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41993-D97A-439B-B7E4-B8B948F9D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E04BD-080A-4C3A-A5B9-8BB4C0D14F20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B5671-5860-4CEE-9194-D0BFE38BB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8767B-155D-4D31-9688-FBBCC32486EE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50F4-EC2D-4272-8059-5354E0821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1C948-ED1C-4281-A628-25FB9E0E2184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E4CCA-D804-4C16-AD9F-C41582577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BE06E-AF7C-449C-A0EA-13CF27955373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362C7-8C3F-4D07-9504-2ECD364D1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BF1C69-4915-459D-A30F-613ABA8ED3D7}" type="datetimeFigureOut">
              <a:rPr lang="ru-RU"/>
              <a:pPr>
                <a:defRPr/>
              </a:pPr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F750BB-D637-4E0E-A106-5C3D100B5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72;&#1090;&#1077;&#1088;&#1080;&#1072;&#1083;&#1099;%20&#1085;&#1072;%20&#1082;&#1086;&#1085;&#1082;&#1091;&#1088;&#1089;%20%20&#1052;&#1091;&#1083;&#1100;&#1090;&#1080;&#1084;&#1077;&#1076;&#1080;&#1072;%20&#1091;&#1088;&#1086;&#1082;%202015\&#1086;&#1073;&#1088;&#1077;&#1079;&#1072;&#1085;&#1085;&#1072;&#1103;%20&#1053;&#1077;&#1087;&#1086;&#1089;&#1077;&#1076;&#1099;%20-%20&#1071;!&#1058;&#1067;!&#1054;&#1053;!&#1054;&#1053;&#1040;!%20%20(audiopoisk.com)_mp3cut.foxcom.su_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72;&#1090;&#1077;&#1088;&#1080;&#1072;&#1083;&#1099;%20&#1085;&#1072;%20&#1082;&#1086;&#1085;&#1082;&#1091;&#1088;&#1089;%20%20&#1052;&#1091;&#1083;&#1100;&#1090;&#1080;&#1084;&#1077;&#1076;&#1080;&#1072;%20&#1091;&#1088;&#1086;&#1082;%202015\&#1086;&#1073;&#1088;&#1077;&#1079;&#1072;&#1085;&#1085;&#1072;&#1103;%20&#1051;&#1077;&#1074;%20&#1051;&#1077;&#1097;&#1077;&#1085;&#1082;&#1086;%20-%20&#1044;&#1077;&#1085;&#1100;%20&#1055;&#1086;&#1073;&#1077;&#1076;&#1099;%20%20(audiopoisk.com)_mp3cut.foxcom.su_.mp3" TargetMode="External"/><Relationship Id="rId4" Type="http://schemas.openxmlformats.org/officeDocument/2006/relationships/image" Target="../media/image5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Рисунок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3" descr="0_8ab2d_37f61e8e_ori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Tm="8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107719471_Trpevski_Slobodan__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3731" r="13188"/>
          <a:stretch>
            <a:fillRect/>
          </a:stretch>
        </p:blipFill>
        <p:spPr>
          <a:xfrm>
            <a:off x="0" y="0"/>
            <a:ext cx="9129713" cy="6858000"/>
          </a:xfrm>
        </p:spPr>
      </p:pic>
    </p:spTree>
  </p:cSld>
  <p:clrMapOvr>
    <a:masterClrMapping/>
  </p:clrMapOvr>
  <p:transition spd="slow" advTm="7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Содержимое 3" descr="72224372_BenCanales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244013" cy="6858000"/>
          </a:xfrm>
        </p:spPr>
      </p:pic>
    </p:spTree>
  </p:cSld>
  <p:clrMapOvr>
    <a:masterClrMapping/>
  </p:clrMapOvr>
  <p:transition advTm="7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3" descr="193033153191208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Содержимое 5" descr="744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5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70008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Содержимое 3" descr="5b17cf1d7772b9f9a74c0adca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9294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93213" cy="707231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3" descr="004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51050" y="188913"/>
            <a:ext cx="5219700" cy="3914775"/>
          </a:xfrm>
        </p:spPr>
      </p:pic>
      <p:pic>
        <p:nvPicPr>
          <p:cNvPr id="20483" name="Содержимое 7" descr="pic0310_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1750" y="383381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3" descr="1419815447_battle_odessa_4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3860800"/>
            <a:ext cx="402748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я ты он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84225"/>
            <a:ext cx="91440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резанная Непоседы - Я!ТЫ!ОН!ОНА!  (audiopoisk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52400" y="18446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4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Содержимое 5" descr="20993_hearts_of_iron_2-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1508" name="Рисунок 6" descr="TASS_4602748-pic4_zoom-1000x1000-1556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13" y="428625"/>
            <a:ext cx="5500687" cy="366395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Рисунок 7" descr="1304269656_kutuzov-1-aver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428605"/>
            <a:ext cx="3214678" cy="3383872"/>
          </a:xfrm>
          <a:prstGeom prst="round2Diag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1304779700_58172667_slava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29322" y="4143380"/>
            <a:ext cx="2857520" cy="2664286"/>
          </a:xfrm>
          <a:prstGeom prst="roundRect">
            <a:avLst/>
          </a:prstGeom>
        </p:spPr>
      </p:pic>
      <p:pic>
        <p:nvPicPr>
          <p:cNvPr id="10" name="Рисунок 9" descr="ordenWOW5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85938" y="4205288"/>
            <a:ext cx="3714750" cy="2652712"/>
          </a:xfrm>
          <a:prstGeom prst="rect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Содержимое 3" descr="4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958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6WnhCgTXS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75" y="500063"/>
            <a:ext cx="8943975" cy="52863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Содержимое 3" descr="04913af399c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2495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Содержимое 3" descr="11713107803_fc34b0d72b_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9135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Содержимое 4" descr="b_5c324f3b07e6c77c9fc6b91f5c82e4fc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Содержимое 3" descr="A14F72C6-01A6-4345-A6DB-385D45F7C9F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Содержимое 3" descr="5675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Содержимое 3" descr="lodka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549275"/>
            <a:ext cx="6605588" cy="5500688"/>
          </a:xfrm>
        </p:spPr>
      </p:pic>
    </p:spTree>
  </p:cSld>
  <p:clrMapOvr>
    <a:masterClrMapping/>
  </p:clrMapOvr>
  <p:transition advTm="3000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Содержимое 3" descr="Bankoboev.Ru_podvodnaya_lodka_k_1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Содержимое 3" descr="9may_06.05.2010_0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Rostvertol_Mil_Mi-26T2_Naumenk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625" y="3786188"/>
            <a:ext cx="3616325" cy="2519362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7" name="Рисунок 6" descr="1240314254_pic_id456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88" y="571500"/>
            <a:ext cx="3643312" cy="2500313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8" name="Рисунок 7" descr="t84-n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1500" y="3786188"/>
            <a:ext cx="3643313" cy="2500312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9" name="Рисунок 8" descr="1314026967_2011081713122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73088" y="552450"/>
            <a:ext cx="3641725" cy="2519363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2D638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19144 C 0.01649 -0.29051 0.03611 -0.38935 -0.00434 -0.43866 C -0.04462 -0.48773 -0.20452 -0.47801 -0.24462 -0.48611 " pathEditMode="relative" rAng="0" ptsTypes="aaA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14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7.40741E-7 L 0.579 -0.0032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-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35 0.13079 L -0.10035 0.46412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736 0.18194 L -0.23819 0.4652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5" name="Содержимое 3" descr="9may_06.05.2010_0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бескозырка.jpg"/>
          <p:cNvPicPr>
            <a:picLocks noChangeAspect="1"/>
          </p:cNvPicPr>
          <p:nvPr/>
        </p:nvPicPr>
        <p:blipFill>
          <a:blip r:embed="rId3" cstate="email"/>
          <a:srcRect l="-1"/>
          <a:stretch>
            <a:fillRect/>
          </a:stretch>
        </p:blipFill>
        <p:spPr>
          <a:xfrm>
            <a:off x="357188" y="500063"/>
            <a:ext cx="3643312" cy="2500312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6" name="Рисунок 5" descr="каск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8625" y="3714750"/>
            <a:ext cx="3500438" cy="2786063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7" name="Рисунок 6" descr="фуражка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2063" y="3786188"/>
            <a:ext cx="3571875" cy="2643187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8" name="Рисунок 7" descr="пилотка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143500" y="357188"/>
            <a:ext cx="3357563" cy="285750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098 -0.19213 L 0.26962 -0.465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92 0.19236 L -0.06892 0.525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99 0.22893 L -0.24601 0.5020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13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18 0.02824 L 0.07882 0.0282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2D638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9" name="Содержимое 3" descr="9may_06.05.2010_0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beskozirka_chernaya_en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3" y="3857625"/>
            <a:ext cx="3643312" cy="257175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6" name="Рисунок 5" descr="kostyum-moryaka-svoimi-rukami-dlya-syna-ili-dochki-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0" y="428625"/>
            <a:ext cx="3581400" cy="2786063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7" name="Рисунок 6" descr="telnjashka-morskaj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1500" y="3714750"/>
            <a:ext cx="3643313" cy="2786063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8" name="Рисунок 7" descr="шлем танкиста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28638" y="517525"/>
            <a:ext cx="3686175" cy="2554288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2D638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31 4.07407E-6 L -0.09826 -0.0032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1.11022E-16 L -0.25174 1.11022E-1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21 0.15046 L 0.08021 0.4838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4.84udsq3eoaccssg0gsw8occc8.ejcuplo1l0oo0sk8c40s8osc4.th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71625" y="0"/>
            <a:ext cx="5572125" cy="4179888"/>
          </a:xfrm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Содержимое 4" descr="deti_tyl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86182" y="3429000"/>
            <a:ext cx="5357818" cy="3396466"/>
          </a:xfrm>
          <a:prstGeom prst="round2Diag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</p:pic>
      <p:pic>
        <p:nvPicPr>
          <p:cNvPr id="6" name="Рисунок 5" descr="1368003781-truzheniki-tyla_10.jpg"/>
          <p:cNvPicPr>
            <a:picLocks noChangeAspect="1"/>
          </p:cNvPicPr>
          <p:nvPr/>
        </p:nvPicPr>
        <p:blipFill>
          <a:blip r:embed="rId4" cstate="email"/>
          <a:srcRect t="12921" r="44922"/>
          <a:stretch>
            <a:fillRect/>
          </a:stretch>
        </p:blipFill>
        <p:spPr>
          <a:xfrm>
            <a:off x="71438" y="2643182"/>
            <a:ext cx="3357554" cy="3690948"/>
          </a:xfrm>
          <a:prstGeom prst="roundRect">
            <a:avLst/>
          </a:prstGeom>
          <a:ln w="57150">
            <a:solidFill>
              <a:srgbClr val="C00000"/>
            </a:solidFill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резанная Лев Лещенко - День Победы  (audiopoisk.com)_mp3cut.foxcom.su_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304800" y="2357438"/>
            <a:ext cx="304800" cy="304800"/>
          </a:xfrm>
        </p:spPr>
      </p:pic>
      <p:pic>
        <p:nvPicPr>
          <p:cNvPr id="36867" name="Рисунок 11" descr="892baae1dd6e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1" name="Содержимое 3" descr="9m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5" name="Содержимое 3" descr="29-img-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57188"/>
            <a:ext cx="9144000" cy="611981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39" name="Содержимое 5" descr="9347456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34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82100" cy="6858000"/>
          </a:xfrm>
        </p:spPr>
      </p:pic>
    </p:spTree>
  </p:cSld>
  <p:clrMapOvr>
    <a:masterClrMapping/>
  </p:clrMapOvr>
  <p:transition advTm="3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Y3u-0ejIJs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7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2962838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93213" cy="6858000"/>
          </a:xfrm>
        </p:spPr>
      </p:pic>
    </p:spTree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6" descr="373547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Tm="8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image0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Tm="8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7" descr="2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0</Words>
  <Application>Microsoft Office PowerPoint</Application>
  <PresentationFormat>Экран (4:3)</PresentationFormat>
  <Paragraphs>0</Paragraphs>
  <Slides>38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1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Musick</cp:lastModifiedBy>
  <cp:revision>115</cp:revision>
  <dcterms:created xsi:type="dcterms:W3CDTF">2015-03-13T18:20:07Z</dcterms:created>
  <dcterms:modified xsi:type="dcterms:W3CDTF">2015-03-28T06:59:13Z</dcterms:modified>
</cp:coreProperties>
</file>